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6B987A-6172-4E4A-AC2E-FC72051FB2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DF31C3-7E2B-4778-A5AA-67D1AB24AA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Evolution of Chinese Greenfield Investments and M&amp;As in the United States.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Institute of Modern International Relations, Tsinghua University.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F8B7CD-AD08-4A1E-A6F7-FDEBE8316D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jip/pou0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Chinese Journal of International Politics</a:t>
            </a:r>
            <a:r>
              <a:rPr lang="en-US" altLang="en-US" sz="1000">
                <a:solidFill>
                  <a:srgbClr val="333333"/>
                </a:solidFill>
              </a:rPr>
              <a:t>, Volume 8, Issue 1, Spring 2015, Pages 27–57,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https://doi.org/10.1093/cjip/pou049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Evolution of Chinese Greenfield Investments and M&amp;As in the United States.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Evolution of Chinese Greenfield Investments and M&amp;As in the United States.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2024-04-26T07:46:45Z</dcterms:modified>
</cp:coreProperties>
</file>