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FBF7D9-6179-4742-BCE3-1939523294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006C9-5174-473A-96B2-368204EEB5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DB4472-185F-4256-AB02-A53E40C153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2024-04-26T04:05:55Z</dcterms:modified>
</cp:coreProperties>
</file>