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147AA-1B8D-4619-8CA5-A836B272CC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2B6E7-AE7D-4378-98D6-DD123F194D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69312-246A-4F99-BEAB-8961F77254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2024-04-26T11:24:03Z</dcterms:modified>
</cp:coreProperties>
</file>