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FA76B-AC2E-4791-9BC2-7F4728F945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69E5A-0589-43EC-88B3-8B959F4BEE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3752C-9429-4555-9EF9-A0243291FF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2024-04-26T20:23:43Z</dcterms:modified>
</cp:coreProperties>
</file>