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7A3F7-D810-4D91-958A-403C7493CE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D4CEE-278A-47EE-859F-2A5097B710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CD4 T-cell differentiation pathway.
CD4 T cells differentiate into effector cells with specific secretion of signature cytokines and specific transcription factors. Underneath the cell are the transcription factors and below that are their cytokine signatures.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3F31C-0063-449D-B2B7-BF200F79B0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Immunohistochemistry of affected SSc dermis shows CD3+ T cells within the inflammatory infiltrate.
The tissue section was incubated with an anti-human CD3 antibody and then washed and incubated with the DAB substrate, and subsequently stained with haematoxylin (Meyers) for 5 min. The brown areas are CD3+ T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3F31C-0063-449D-B2B7-BF200F79B02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between T cells, their products and resident fibroblasts.
Naïve Th0 cells are polarized to Th2 cells through interaction with cytokines. These Th2 cells secrete their pro-fibrotic mediators, which interact with cognate receptors on the fibroblasts leading to downstream signalling and matrix deposition. The soluble IL-6 receptor binds IL-6 and the signal transduction subunit gp130 thereby transferring signalling capacity to the cell. Antibodies directed against T-cell mediators such as IL-6 and IL-13 are a possible therapeutic target, as are transcription factors such as STATs.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3F31C-0063-449D-B2B7-BF200F79B02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s0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heumatology/kes0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heumatology/kes0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51, Issue 9, September 2012, Pages 1540–1549,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CD4 T-cell differentiation pathway.
CD4 T cells differentiate into effector cells with specific secretion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293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51, Issue 9, September 2012, Pages 1540–1549,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Immunohistochemistry of affected SSc dermis shows CD3</a:t>
            </a:r>
            <a:r>
              <a:rPr lang="en-US" altLang="en-US" b="0" baseline="30000"/>
              <a:t>+</a:t>
            </a:r>
            <a:r>
              <a:rPr lang="en-US" altLang="en-US" b="0"/>
              <a:t> T cells within the inflammatory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3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51, Issue 9, September 2012, Pages 1540–1549,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Interaction between T cells, their products and resident fibroblasts.
Naïve Th0 cells are polarized to Th2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066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CD4 T-cell differentiation pathway.
CD4 T cells differentiate into effector cells with specific secretion of ...</vt:lpstr>
      <vt:lpstr>Fig. 2 Immunohistochemistry of affected SSc dermis shows CD3+ T cells within the inflammatory ...</vt:lpstr>
      <vt:lpstr>Fig. 3 Interaction between T cells, their products and resident fibroblasts.
Naïve Th0 cells are polarized to Th2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2024-04-26T05:36:13Z</dcterms:modified>
</cp:coreProperties>
</file>