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1CD20F-49FD-478A-AC69-7CD230E974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F291BC-AABD-406A-87D7-9CB7082142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5D3688-7DBD-41D8-8F79-A6822C23AB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2024-04-26T15:40:12Z</dcterms:modified>
</cp:coreProperties>
</file>