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D7460F-AFF4-42D9-A45A-681212FFDA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E4530F-5520-4230-B451-839ED9B33F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Median plasma cannabinoid concentrations in 11 participants collected during ad libitum cannabis smoking. X-axis specifies eight time intervals equaling the time difference between the last cigarette smoked and sample collection time (Δtime) during ad libitum smoking. Error bars represent interquartile range. Dotted lines indicate LOQ (0.5 μg/L for THC and THCCOOH and 1.0 μg/L for 11-OH-THC). N, number of samples; LOQ, limit of quantification; % &gt;2, % of plasma samples positive for THC at 2 µg/L cutoff; % &gt;5, % of plasma samples positive for THC at 5 µg/L cutoff; % &gt;12.5, % of plasma samples positive for THC at 12.5 µg/L cutoff, approximately equivalent to 5 µg/L in whole blood.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AFBEEC-B805-4004-9AC5-417B35789A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t/bkv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Anal Toxicol</a:t>
            </a:r>
            <a:r>
              <a:rPr lang="en-US" altLang="en-US" sz="1000">
                <a:solidFill>
                  <a:srgbClr val="333333"/>
                </a:solidFill>
              </a:rPr>
              <a:t>, Volume 39, Issue 8, October 2015, Pages 580–587, </a:t>
            </a:r>
            <a:r>
              <a:rPr lang="en-US" altLang="en-US" sz="1000">
                <a:solidFill>
                  <a:srgbClr val="333333"/>
                </a:solidFill>
                <a:hlinkClick r:id="rId3"/>
              </a:rPr>
              <a:t>https://doi.org/10.1093/jat/bkv082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Median plasma cannabinoid concentrations in 11 participants collected during ad libitum cannabis smoking.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Median plasma cannabinoid concentrations in 11 participants collected during ad libitum cannabis smoking.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2024-04-26T02:56:19Z</dcterms:modified>
</cp:coreProperties>
</file>