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5AFD57-606A-48FF-A4A4-EF9D49A094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430A7C-D058-4D22-AD4F-AEA0048A0F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 Leafing date (day of year) of sycamore, ash and oak from 1994 to 2006, with mean March temperature. (b) Relationship between leafing date of sycamore, ash and oak and March temperature. Correlation coefficients are given in Table 3. Linear trend lines are fitted to the data series. Equations: sycamore y = −6.2x + 133; ash y = −5.1x + 139; oak y = −4.1x + 139.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Institute of Chartered Foresters, 2008.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13F682-09B8-4BF2-9DC3-10EEB55311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forestry/cpm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Forestry (Lond)</a:t>
            </a:r>
            <a:r>
              <a:rPr lang="en-US" altLang="en-US" sz="1000">
                <a:solidFill>
                  <a:srgbClr val="333333"/>
                </a:solidFill>
              </a:rPr>
              <a:t>, Volume 81, Issue 1, January 2008, Pages 59–74, </a:t>
            </a:r>
            <a:r>
              <a:rPr lang="en-US" altLang="en-US" sz="1000">
                <a:solidFill>
                  <a:srgbClr val="333333"/>
                </a:solidFill>
                <a:hlinkClick r:id="rId3"/>
              </a:rPr>
              <a:t>https://doi.org/10.1093/forestry/cpm045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 Leafing date (day of year) of sycamore, ash and oak from 1994 to 2006, with mean March temperature.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 Leafing date (day of year) of sycamore, ash and oak from 1994 to 2006, with mean March temperature.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2024-04-26T03:01:26Z</dcterms:modified>
</cp:coreProperties>
</file>