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E720E-CE6E-454B-BC00-2C724D743C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21A25-3344-4482-91E2-656B0A8906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folate one-carbon metabolism showing the main pathways and reactions that have been subject to analysis in the context of NTDs. Blue shading: proteins involved in processing of folates in the digestive tract, transport and cellular retention (by addition of glutamates). Yellow shading: the major part of the cycle involving transfer of 1C groups between folate molecules, as required for purine and pyrimidine biosynthesis. Pink shading: reactions of the methylation cycle. For clarity, mitochondrial reactions that include generation of formate and cleavage of glycine have been omitted. For explanation of abbreviations, see Table 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3A945-085A-45E2-AC2D-64B0EFC792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R2, 15 October 2009, Pages R113–R129,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Summary of folate one-carbon metabolism showing the main pathways and reactions that have been subject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Summary of folate one-carbon metabolism showing the main pathways and reactions that have been subject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2024-04-26T17:49:48Z</dcterms:modified>
</cp:coreProperties>
</file>