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04ABB-4495-4C2C-BBD2-FF0647CD31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A2D78-C5CA-48AD-B685-FA06493661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DD136-F38D-47B3-80EC-5E237126D5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2024-09-20T02:34:32Z</dcterms:modified>
</cp:coreProperties>
</file>