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BE602-9CA2-4C34-A844-51CA524E34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5D8E0-1300-4186-830E-EAC9458BFE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4F619-E274-452E-84CA-435973AA97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2024-05-08T03:20:58Z</dcterms:modified>
</cp:coreProperties>
</file>