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BA4EC7-DD02-4D22-BC39-C8E7B21864B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D73109-62E7-4EFD-86B8-6621B0C5714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7FA4A8-E4A8-4D38-8BF8-404227DF75E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2024-09-18T20:05:12Z</dcterms:modified>
</cp:coreProperties>
</file>