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DD89D-A54B-4AAF-9FE1-23EA9E6648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2CCD8-4FA9-44D1-9561-AE4846B43C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F163C8-2023-4F60-B61B-DB93227D70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2024-04-26T07:03:33Z</dcterms:modified>
</cp:coreProperties>
</file>