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6EFE6-3797-4E25-B4BA-615D8E033B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1145A-43F7-4710-B8FB-8C673E07B3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All-cause mortality, usual sodium vs. low sodium. Exchanging the first NHANES analyses21,29 with the reanalyses:22,30 (hazard ratio = 0.99; 95% confidence interval = 0.88–1.11; P = 0.84). Abbreviations: CI, confidence interval; F, female; M, male; NH, NHANES, NW, normal weight; OW, overweight.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5ED54-0A05-4E9D-9920-7C4C2A71EB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Composite outcome (most frequent events combined), high usual sodium vs. low usual sodium. Exchanging the first NHANES analyses21,29 with the reanalyses:22,30 (hazard ratio = 1.01; 95% confidence interval = 0.95–1.07; P = 0.79). Abbreviations: ACM, all-cause mortality; CVD, cardiovascular disease; F, female; M, male; NH, NHANES; S, stroke.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5ED54-0A05-4E9D-9920-7C4C2A71EB3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All-cause mortality, high sodium vs. usual sodium. Exchanging the first NHANES analysis29 with the reanalysis30 (hazard ratio = 1.22; 95% confidence interval = 1.08–1.39; P = 0.002). Abbreviations: F, female; M, male; NH, NHANES; NW, normal weight; OW, overweight.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5ED54-0A05-4E9D-9920-7C4C2A71EB3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h/hpu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h/hpu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jh/hpu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27, Issue 9, September 2014, Pages 1129–1137,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https://doi.org/10.1093/ajh/hpu028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All-cause mortality, usual sodium vs. low sodium. Exchanging the first NHANES analyses</a:t>
            </a:r>
            <a:r>
              <a:rPr lang="en-US" altLang="en-US" b="0" baseline="30000"/>
              <a:t>21,29</a:t>
            </a:r>
            <a:r>
              <a:rPr lang="en-US" altLang="en-US" b="0"/>
              <a:t>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051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27, Issue 9, September 2014, Pages 1129–1137,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https://doi.org/10.1093/ajh/hpu028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Composite outcome (most frequent events combined), high usual sodium vs. low usual sodium. Exchanging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661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27, Issue 9, September 2014, Pages 1129–1137,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https://doi.org/10.1093/ajh/hpu028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All-cause mortality, high sodium vs. usual sodium. Exchanging the first NHANES analysis</a:t>
            </a:r>
            <a:r>
              <a:rPr lang="en-US" altLang="en-US" b="0" baseline="30000"/>
              <a:t>29</a:t>
            </a:r>
            <a:r>
              <a:rPr lang="en-US" altLang="en-US" b="0"/>
              <a:t>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145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All-cause mortality, usual sodium vs. low sodium. Exchanging the first NHANES analyses21,29 with ...</vt:lpstr>
      <vt:lpstr>Figure 2. Composite outcome (most frequent events combined), high usual sodium vs. low usual sodium. Exchanging the ...</vt:lpstr>
      <vt:lpstr>Figure 3. All-cause mortality, high sodium vs. usual sodium. Exchanging the first NHANES analysis29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2024-04-26T04:45:57Z</dcterms:modified>
</cp:coreProperties>
</file>