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9A11DB-558C-47C7-BE9E-336E28C3C26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CA7B67-422B-4480-AAE3-A3F209BC95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Spring and summer attendance at licks by elk (Cervus elaphus), moose (Alces alces), Stone's sheep (Ovis dalli stonei), and mountain goats (Oreamnos americanus) in the Tuchodi watershed, northern British Columbia, Canada. Attendance was indexed by the highest number of individuals observed at 1 scan (mean ± 1 SE). Numbers are 6-h observation shifts grouped from consecutive days. No significant differences in attendance were observed between sexes for Stone's sheep or mountain goats.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763917-E605-40D7-B77F-8E8D720A4F1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07-MAMM-A-34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89, Issue 4, 15 August 2008, Pages 1041–1050, </a:t>
            </a:r>
            <a:r>
              <a:rPr lang="en-US" altLang="en-US" sz="1000">
                <a:solidFill>
                  <a:srgbClr val="333333"/>
                </a:solidFill>
                <a:hlinkClick r:id="rId3"/>
              </a:rPr>
              <a:t>https://doi.org/10.1644/07-MAMM-A-345.1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Spring and summer attendance at licks by elk (Cervus elaphus), moose (Alces alces), Stone's sheep (Ovis dalli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Spring and summer attendance at licks by elk (Cervus elaphus), moose (Alces alces), Stone's sheep (Ovis dalli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2024-04-26T18:38:15Z</dcterms:modified>
</cp:coreProperties>
</file>