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59EC4B-7803-4DCA-9ED1-959F4B1588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83D753-2361-4A65-9504-2D245DD311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Auditory cortical source of projections to visual cortex. The inset shows the lateral view of the ferret cortex with the auditory cortical divisions outlined (dashed lines) and the visual cortical injection site (gray area) in and surrounding the lateral sulcus. Vertical lines indicate the levels from which the expanded coronal sections (anterior-left to posterior-right) are taken. Each black dot represents the location of 1 neuron retrogradely labeled from the Area 21 injection site (gray area on far right). Retrogradely labeled neurons were primarily found in association with the dorsal and posterior aspects of A1. SS, suprasylvian sulcus; LS, lateral sulcus. Scale bar =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E4630B-64C8-497B-8BDA-BB1815F1777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2066–2076, </a:t>
            </a:r>
            <a:r>
              <a:rPr lang="en-US" altLang="en-US" sz="1000">
                <a:solidFill>
                  <a:srgbClr val="333333"/>
                </a:solidFill>
                <a:hlinkClick r:id="rId3"/>
              </a:rPr>
              <a:t>https://doi.org/10.1093/cercor/bhm230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Auditory cortical source of projections to visual cortex. The inset shows the lateral view of the ferret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Auditory cortical source of projections to visual cortex. The inset shows the lateral view of the ferret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2024-04-26T06:38:32Z</dcterms:modified>
</cp:coreProperties>
</file>