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4C090-5E00-46CB-9526-EF3EEE3321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57B82-079B-47DA-8A35-62FBB7E4D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7CB2E-03B1-4D9A-B7FC-EE78C0AE36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2024-04-26T16:33:58Z</dcterms:modified>
</cp:coreProperties>
</file>