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0DA172-49BD-4876-9780-11B679930C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845841-C17C-499A-B264-1B3C8E18EA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types of information that systems need to capture and link.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8633E0-9FFD-4E8E-838E-4E438D1FEC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eseval/rvt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Res Eval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2014, Pages 21–32,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https://doi.org/10.1093/reseval/rvt021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the types of information that systems need to capture and link.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Overview of the types of information that systems need to capture and link.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2024-05-11T02:34:29Z</dcterms:modified>
</cp:coreProperties>
</file>