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77481-928C-4B66-BCDD-1F8AA7BB29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FA0B6-5610-4A89-87FD-6B64E13877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types of information that systems need to capture and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23ABF-B092-4E5C-9D1E-1E98AE4FC4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eval/rvt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Res Eval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2014, Pages 21–32,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https://doi.org/10.1093/reseval/rvt021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types of information that systems need to capture and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the types of information that systems need to capture and link.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2024-09-19T05:59:26Z</dcterms:modified>
</cp:coreProperties>
</file>