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54EC7-FAEC-416F-8763-283167554C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B286A-559F-4EF8-996B-DC0A4CA619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types of information that systems need to capture and 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13877-0C13-4CD0-A6E7-EECBB12470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eseval/rvt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Res Eval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2014, Pages 21–32,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https://doi.org/10.1093/reseval/rvt021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the types of information that systems need to capture and link.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the types of information that systems need to capture and link.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2024-09-20T01:18:33Z</dcterms:modified>
</cp:coreProperties>
</file>