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C77481-928C-4B66-BCDD-1F8AA7BB29A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BFA0B6-5610-4A89-87FD-6B64E138770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Overview of the types of information that systems need to capture and link.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123ABF-B092-4E5C-9D1E-1E98AE4FC4A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eseval/rvt0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Res Eval</a:t>
            </a:r>
            <a:r>
              <a:rPr lang="en-US" altLang="en-US" sz="1000">
                <a:solidFill>
                  <a:srgbClr val="333333"/>
                </a:solidFill>
              </a:rPr>
              <a:t>, Volume 23, Issue 1, January 2014, Pages 21–32,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https://doi.org/10.1093/reseval/rvt021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Overview of the types of information that systems need to capture and link.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Overview of the types of information that systems need to capture and link.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2024-09-19T05:59:26Z</dcterms:modified>
</cp:coreProperties>
</file>