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2A1D9-1F64-4C24-B3B2-3CC2F49E83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AEB8A-F734-4D36-BC16-B7110DF6E7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results in sensory, orthographic, and phonological processing regions-of-interest for prediction of voxel patterns associated with verbal WM load by voxel patterns associated with attentional load in the visual array WM task, and vice versa, as a function of verbal WM phase. Curves indicate mean between-task classification accuracy and SEM for the 6-versus-2 load classifier (red curve for prediction of verbal WM load by visual WM load; orange curve for prediction of visual WM load by verbal WM load) and for the 4-versus-2 load classifier (dark green curve for prediction of verbal WM load by visual WM load; light green curve for prediction of visual WM load by verbal WM load). Horizontal lines indicate classifications significantly higher than chance-level classification at the group level (t-tests with false-discovery rate correction for multiple testing, P &lt; 0.05). Note that the classifications were conducted by considering a 5-s delay of the hemodynamic response function, and hence, the classification events displayed here are shifted by +5 s relative to trial time (see the section Materials and methods for further details).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21B94C-7FEB-4121-8243-5E59C1A6FF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166–179,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Classification results in sensory, orthographic, and phonological processing regions-of-interest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Classification results in sensory, orthographic, and phonological processing regions-of-interest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2024-04-26T05:30:37Z</dcterms:modified>
</cp:coreProperties>
</file>