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070C07-C5BF-4652-B6BB-2F90696E4C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51BE3E-E99B-4493-B735-C4965889A1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Mg b′ −σ, (b) 〈Fe′〉−σ, and (c) Hβ′ −σ relations corrected for non-solar abundance ratios. The solid lines indicate a straight-line fit, taking into account errors in both variables. The plus signs in panel (c) indicate galaxies which were excluded from the fit via an iterative scheme; see text for details. Error bars representing the median errors in each quantity are shown in the upper right corner of each panel.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27F31F-1A81-4AA6-BBBD-E79D3367E3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1.0426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323, Issue 3, May 2001, Pages 615–629,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https://doi.org/10.1046/j.1365-8711.2001.04263.x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(a) The Mg b′ −σ, (b) 〈Fe′〉−σ, and (c) Hβ′ −σ relations corrected for non-solar abundance ratios. The solid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(a) The Mg b′ −σ, (b) 〈Fe′〉−σ, and (c) Hβ′ −σ relations corrected for non-solar abundance ratios. The solid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2024-04-27T02:03:47Z</dcterms:modified>
</cp:coreProperties>
</file>