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F66AA-6539-40A6-9B0D-63A4CCF2F2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DF63AA-7D95-44E1-AD18-1B955ACC60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illumination direction: examples of two single neurons (A,B). Peri-stimulus time histograms show mean responses to the images depicted above (top row) or below (bottom row) the histograms. The two vertical lines indicate the stimulus presentation duration (300 ms). Calibration bars are shown in the top left corner of each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E69F61-3B38-4B6F-896C-FFD20F815F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756–766, </a:t>
            </a:r>
            <a:r>
              <a:rPr lang="en-US" altLang="en-US" sz="1000">
                <a:solidFill>
                  <a:srgbClr val="333333"/>
                </a:solidFill>
                <a:hlinkClick r:id="rId3"/>
              </a:rPr>
              <a:t>https://doi.org/10.1093/cercor/12.7.756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illumination direction: examples of two single neurons (A,B). Peri-stimulus time histograms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illumination direction: examples of two single neurons (A,B). Peri-stimulus time histograms show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2024-04-26T05:05:52Z</dcterms:modified>
</cp:coreProperties>
</file>