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AB779-5A28-4595-800A-8C24048934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72EAF-C534-47C6-ACAE-0FC5F6B7D6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Activity patterns of the mPFC revealed by population Ca2+ imaging. (A) Schematic representation of the imaging frame and the extracellular stimulation (arrow) targeting the hippocampus–mPFC pathway. Note that the distance between a specific subset of neurons in layer 5 of the PrL region and the stimulus electrode was greater than 550 μm. M, medial; V, ventral. (B) Following stimulation of the hippocampal afferents, the fluorescence change exhibited a punctate pattern restricted to layer 5 of the PrL. The sum percent change of fluorescence (ΔF/F) along a given axis was plotted to show the 1-dimension distribution. Arrows indicated possible clusters of neurons responding to stimulation. (C) Expanded view of the highlighted region in panel (B). Peak ΔF/F between pixels in the blue box and the red box was significantly different (P &lt; 0.001). ΔF/F of blue box reached its peak within 40 ms poststimulation (arrow). (D) Representative image showing fluorescence change of layer 5/6 of the PrL region in response to a local stimulation in layer 5. ΔF/F between pixels in the blue and the red box was significantly different (P &lt; 0.001). ΔF/F reached its peak within 20 ms following stimulation (arrow). (E) Representative image showing fluorescence change across multiple layers in PrL in response to stimulation applied to layer 1. ΔF/F between pixels in the blue and the red box was significantly different (P &lt; 0.001). ΔF/F reached its peak within 40 ms following stimulation (arrow).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197617-0BE5-4CE2-8FDE-509684B4B4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2, February 2010, Pages 393–403,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Activity patterns of the mPFC revealed by population Ca</a:t>
            </a:r>
            <a:r>
              <a:rPr lang="en-US" altLang="en-US" b="0" baseline="30000"/>
              <a:t>2+</a:t>
            </a:r>
            <a:r>
              <a:rPr lang="en-US" altLang="en-US" b="0"/>
              <a:t> imaging. (A) Schematic representation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Activity patterns of the mPFC revealed by population Ca2+ imaging. (A) Schematic representation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2024-04-27T05:07:14Z</dcterms:modified>
</cp:coreProperties>
</file>