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154DC-9A85-4CFA-B394-96A126EC39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59696B-82B3-4B8A-9CC8-33926145A0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Timeline of an experimental trial and the mean performance (d′) of the seven subjects at each stimulus offset — TMS onset asynchrony in the motion detection task. Each trial began with a 500 ms fixation point, which was followed by the test stimulus with a duration of either 48 or 64 ms, depending on the participant's ability. TMS was applied after the offset of the stimulus at intervals indicated in the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9A559F-B8A7-460D-B99D-76BEDA1028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1736–1741,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Timeline of an experimental trial and the mean performance (d′) of the seven subjects at each stimulus offset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Timeline of an experimental trial and the mean performance (d′) of the seven subjects at each stimulus offset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2024-04-26T21:20:25Z</dcterms:modified>
</cp:coreProperties>
</file>