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6A5E07-0F58-40D8-856F-6BABB9CA51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A890A-D603-4FCD-896B-07EEFBFF4F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Numbers of tryptophan hydroxylase (TrOH)-immunoreactive cells per section in the nucleus raphe obscurus (ROb) and raphe pallidus (RPa) in eight control subjects (C), eight patients with the pathological diagnosis of limbic or neocortical stage Lewy body disease (LBD), and eight patients with the pathological diagnosis of multiple system atrophy (MSA). There was a significant reduction of serotonergic medullary raphe neurons in both LBD and MSA. ***P &lt; 0.001 and **P &lt; 0.01 compared with controls; †P &lt; 0.05 compared with LBD.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128 No. 2 © Guarantors of Brain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D804FD-ADE7-44E1-BD22-B44A67DEDE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3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2, February 2005, Pages 338–344, </a:t>
            </a:r>
            <a:r>
              <a:rPr lang="en-US" altLang="en-US" sz="1000">
                <a:solidFill>
                  <a:srgbClr val="333333"/>
                </a:solidFill>
                <a:hlinkClick r:id="rId3"/>
              </a:rPr>
              <a:t>https://doi.org/10.1093/brain/awh376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Numbers of tryptophan hydroxylase (TrOH)-immunoreactive cells per section in the nucleus raphe obscurus (ROb)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Numbers of tryptophan hydroxylase (TrOH)-immunoreactive cells per section in the nucleus raphe obscurus (ROb)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2024-04-26T04:24:13Z</dcterms:modified>
</cp:coreProperties>
</file>