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4545EF-117C-44B9-BC72-AEB144B740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1BAE56-9969-4174-B52C-702A795B3A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Density plots of objective functions per frequency and average depth of both sources using (a) the conventional least-squares misfit objective function, (b) the stable version of the instantaneous traveltime and (c) using wavefield derivative function given by eq. (8). The true average depth is at 1.1 km.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Geophysical Journal International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2CFC9-FA6A-4DB6-81AE-BCAD943447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6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191, Issue 3, December 2012, Pages 1171–1178,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https://doi.org/10.1111/j.1365-246X.2012.05699.x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Density plots of objective functions per frequency and average depth of both sources using (a)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Density plots of objective functions per frequency and average depth of both sources using (a)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2024-04-27T00:46:41Z</dcterms:modified>
</cp:coreProperties>
</file>