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6EF37D-0583-4380-9B83-21A0BC5320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A165FF-2C24-44E6-ACEE-E7B0B94DC8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 of the early exercise boundary for an American put option
The early exercise boundary is shown as a proportion of the exercise price of the option. The jump graph shows the early exercise boundary when the underlying stock price follows a jump diffusion. The no-jump graph shows the early exercise boundary when the underlying stock price follows a pure diffusion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79B229-1052-4C9B-B1DA-38F9067232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fs/14.1.1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2001, Pages 113–147,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https://doi.org/10.1093/rfs/14.1.113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Graph of the early exercise boundary for an American put option
The early exercise boundary is shown as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58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Graph of the early exercise boundary for an American put option
The early exercise boundary is shown as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2024-09-20T15:52:04Z</dcterms:modified>
</cp:coreProperties>
</file>