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CE91E7-241C-4EBA-A929-5CD3D5C5E0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8FAF55-1622-498A-A8FE-ABA37E6B1F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 of the early exercise boundary for an American put option
The early exercise boundary is shown as a proportion of the exercise price of the option. The jump graph shows the early exercise boundary when the underlying stock price follows a jump diffusion. The no-jump graph shows the early exercise boundary when the underlying stock price follows a pure diffusion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1DA12-C797-4620-9306-7BDDB3C718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fs/14.1.1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2001, Pages 113–147,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https://doi.org/10.1093/rfs/14.1.113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Graph of the early exercise boundary for an American put option
The early exercise boundary is shown 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58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Graph of the early exercise boundary for an American put option
The early exercise boundary is shown 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2024-05-10T09:03:41Z</dcterms:modified>
</cp:coreProperties>
</file>