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6EF37D-0583-4380-9B83-21A0BC53202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A165FF-2C24-44E6-ACEE-E7B0B94DC8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Graph of the early exercise boundary for an American put option
The early exercise boundary is shown as a proportion of the exercise price of the option. The jump graph shows the early exercise boundary when the underlying stock price follows a jump diffusion. The no-jump graph shows the early exercise boundary when the underlying stock price follows a pure diffusion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79B229-1052-4C9B-B1DA-38F9067232F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fs/14.1.1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 Stud</a:t>
            </a:r>
            <a:r>
              <a:rPr lang="en-US" altLang="en-US" sz="1000">
                <a:solidFill>
                  <a:srgbClr val="333333"/>
                </a:solidFill>
              </a:rPr>
              <a:t>, Volume 14, Issue 1, January 2001, Pages 113–147,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https://doi.org/10.1093/rfs/14.1.113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Graph of the early exercise boundary for an American put option
The early exercise boundary is shown as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89100" y="1371600"/>
            <a:ext cx="576586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Graph of the early exercise boundary for an American put option
The early exercise boundary is shown as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2024-09-20T15:52:04Z</dcterms:modified>
</cp:coreProperties>
</file>