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7B4180-543A-467D-A539-043E5CFDDA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1118DD-F60F-41B3-84A7-1797514A05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B37E93-5DD4-44B7-8BD5-1D1E8DCAB8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2024-04-26T06:48:49Z</dcterms:modified>
</cp:coreProperties>
</file>