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F33C9-67C3-4659-A624-7646819B37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FEE86-ED6F-4B8C-B65C-FBB70CBE0C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8253A-7B94-4836-A629-2C10B38290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2024-04-26T21:07:07Z</dcterms:modified>
</cp:coreProperties>
</file>