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D480D-A71B-45CD-99B6-E065630EA7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8930C-E2E2-46D9-B9C5-611F4E1BDB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stimuli used in Visual Search task. (A) Facial identity. (B) Facial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21412-6240-4075-A19E-ECA8AEB5FA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4, June 2014, Pages 374–384,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Examples of stimuli used in Visual Search task. (A) Facial identity. (B) Facial expression.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Examples of stimuli used in Visual Search task. (A) Facial identity. (B) Facial expression.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2024-05-01T22:04:53Z</dcterms:modified>
</cp:coreProperties>
</file>