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7BC68D-B4D8-4A87-AE58-E2DE9DF3B5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3CA7D-B11F-4E52-8514-7BFEE1B9E0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known biostratigraphy of all extinct and extant atlantid species, compiled from published literature.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7FEE1A-1CC6-4205-9D5B-BD7828D73C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221–234,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known biostratigraphy of all extinct and extant atlantid species, compiled from published literature.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known biostratigraphy of all extinct and extant atlantid species, compiled from published literature.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2024-04-26T09:18:39Z</dcterms:modified>
</cp:coreProperties>
</file>