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2A618-1B7E-4C1D-8F61-24820FBC68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C39F72-F5FA-46D8-8E09-CEB4411513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BE04E5-EAA2-45C6-829F-5202FC7071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2024-04-26T01:14:27Z</dcterms:modified>
</cp:coreProperties>
</file>