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CD5ED-085C-4A1B-B190-EAE41CA69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F373E-21E4-4655-9EEB-E9B91E9007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Logo of the Internationaler Psychoanalytischer Verlag.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2AAF1-5B0A-4087-8527-172BD4F0EC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rj/cls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Classical Receptions Journal</a:t>
            </a:r>
            <a:r>
              <a:rPr lang="en-US" altLang="en-US" sz="1000">
                <a:solidFill>
                  <a:srgbClr val="333333"/>
                </a:solidFill>
              </a:rPr>
              <a:t>, Volume 5, Issue 1, January 2013, Pages 63–83,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https://doi.org/10.1093/crj/cls009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Logo of the Internationaler Psychoanalytischer Verlag.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Logo of the Internationaler Psychoanalytischer Verlag.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2024-04-26T20:24:36Z</dcterms:modified>
</cp:coreProperties>
</file>