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13D86-58D7-4DD4-9C3A-BC0ADFE0CF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98532-4EEE-4877-8D3A-E60315BDEA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B4046-736B-4E06-84F2-BAA6447344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2024-04-26T15:29:55Z</dcterms:modified>
</cp:coreProperties>
</file>