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3460A8-68B3-48B0-85B0-08FBB7B02E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0E45E1-D0D2-44E5-9037-3869D6FE8D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Change in flow-mediated dilatation (FMD) of the brachial artery in diabetic patients treated with placebo or Coenzyme Q10 (CoQ) supplementation (200 mg daily) for 12 weeks. Means ±SEM. Data from reference 18.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QJM vol. 97 no. 8 © Association of Physicians 2004;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8DACDB-8AAA-4DA1-9C63-DA6530C828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h0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97, Issue 8, August 2004, Pages 537–548,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https://doi.org/10.1093/qjmed/hch089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Change in flow-mediated dilatation (FMD) of the brachial artery in diabetic patients treated with placebo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Change in flow-mediated dilatation (FMD) of the brachial artery in diabetic patients treated with placebo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2024-04-26T10:22:39Z</dcterms:modified>
</cp:coreProperties>
</file>