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2D7F09-C942-4A4B-AC30-E926F6D585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322D84-76CA-4C7D-A572-486C0730C50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Elongated segments of basal, apical oblique and apical tuft dendrites in human neurons (A) Change in segment length of basal dendrites with distance from the soma of L2 and L3 neurons. Asterisks indicate statistical difference for human versus mouse (MLM statistics, see Materials and Methods) (B) Analogous to A for apical oblique dendrites. (C) Analogous to A for apical tuft dendrites.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7B642E-48F5-4684-8E97-BCA8F0D7B1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12, December 2015, Pages 4839–4853, </a:t>
            </a:r>
            <a:r>
              <a:rPr lang="en-US" altLang="en-US" sz="1000">
                <a:solidFill>
                  <a:srgbClr val="333333"/>
                </a:solidFill>
                <a:hlinkClick r:id="rId3"/>
              </a:rPr>
              <a:t>https://doi.org/10.1093/cercor/bhv188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Elongated segments of basal, apical oblique and apical tuft dendrites in human neurons (A) Change in segment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Elongated segments of basal, apical oblique and apical tuft dendrites in human neurons (A) Change in segment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2024-04-26T13:16:14Z</dcterms:modified>
</cp:coreProperties>
</file>