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490FA-DB6B-4203-92C6-AB408A40D5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CF577-EF69-4C5B-B756-D51647B69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Activation differences between the negative and positive probe conditions. The right ventral aPFC (x = 30, y = 52, z = 9) showed greater activation in response to the negative probes than to the positive probes. (B) Average percentage changes of signal from baseline are plotted for responses to positive probes (white bars) and negative probes (gray bars). All ROIs are in the right hemisphere. Standard error bars are shown in the figure. See Table 1 for abbreviations and Talairach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8C6D2-9A7E-4141-AFFC-F8BE942140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1742–1749, </a:t>
            </a:r>
            <a:r>
              <a:rPr lang="en-US" altLang="en-US" sz="1000">
                <a:solidFill>
                  <a:srgbClr val="333333"/>
                </a:solidFill>
                <a:hlinkClick r:id="rId3"/>
              </a:rPr>
              <a:t>https://doi.org/10.1093/cercor/bhi051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Activation differences between the negative and positive probe conditions. The right ventral aPFC (x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Activation differences between the negative and positive probe conditions. The right ventral aPFC (x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2024-04-27T02:36:13Z</dcterms:modified>
</cp:coreProperties>
</file>