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94028A-55B3-4EE6-8EED-CE0BB8565EF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CD8B6A-C3F9-48F5-A5DB-F187664542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Diagram illustrating the materials for the piano performance task. From top to bottom, the metronome line and the musical score (with fingering) for the initial 10 bars of chorale 6 are displayed. The metronome played alone for 4 bars at a tempo of 120 beats/min (2 Hz). Participants then heard the initial 2 bars of the chorale played by the computer (only the melody in the Self condition, both the melody and the bassline in the Joint condition), which signaled when to start playing. The complete bassline part could be heard in the Joint condition of the Audio session (though it was never performed).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52CF36-B3BD-41FD-9349-98BEF5BA541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12, December 2012, Pages 2894–2903, </a:t>
            </a:r>
            <a:r>
              <a:rPr lang="en-US" altLang="en-US" sz="1000">
                <a:solidFill>
                  <a:srgbClr val="333333"/>
                </a:solidFill>
                <a:hlinkClick r:id="rId3"/>
              </a:rPr>
              <a:t>https://doi.org/10.1093/cercor/bhr364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Diagram illustrating the materials for the piano performance task. From top to bottom, the metronome line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Diagram illustrating the materials for the piano performance task. From top to bottom, the metronome line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2024-04-26T22:55:47Z</dcterms:modified>
</cp:coreProperties>
</file>