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BB9AD-74D1-4805-8054-A997E200B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1A699-4E97-4385-8125-8A3CF96F52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 of recognition of facial expressions in CADASIL patients and controls. *Mann–Whitney U test and Bonferroni correction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709FF-755E-4F80-87D2-EFC58B560F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1, February 2013, Pages 65–71,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Test of recognition of facial expressions in CADASIL patients and controls. *Mann–Whitney U test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424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Test of recognition of facial expressions in CADASIL patients and controls. *Mann–Whitney U test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2024-04-27T03:08:44Z</dcterms:modified>
</cp:coreProperties>
</file>