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2FC1CA-57FF-4DB9-AB3E-AD2D4DC3F2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85B4AD-CA53-470D-980E-DDE5E80D83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028A06-EE14-43DB-985D-BD25610ED2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2024-04-26T20:07:43Z</dcterms:modified>
</cp:coreProperties>
</file>