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82D5F8-7B23-44E7-931C-A110843F52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6DCD8-9DB8-4A62-9EFE-F2C27E967E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quantitative studies not published, according to the type of results.4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on behalf of the British Journal of Anaesthesia.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83D003-1497-403A-8FBD-814BABB47F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s1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109, Issue 1, July 2012, Pages 32–34,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https://doi.org/10.1093/bja/aes179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Proportion of quantitative studies not published, according to the type of results.</a:t>
            </a:r>
            <a:r>
              <a:rPr lang="en-US" altLang="en-US" b="0" baseline="30000"/>
              <a:t>4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1 Proportion of quantitative studies not published, according to the type of results.4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2024-04-26T12:33:28Z</dcterms:modified>
</cp:coreProperties>
</file>