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4E7CF-A14F-41C0-A6F8-FF71E2E172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611B4-85A0-4E30-853D-C327D3E84B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52DE8-5DCE-4FFE-B4A3-60CD941F11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2024-04-26T20:56:48Z</dcterms:modified>
</cp:coreProperties>
</file>