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5C2014-B915-4A33-851E-15A4B15055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84566A-E378-4C00-AE10-A9D4791670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relationship between maximum stress loading on the articular disc in model simulations and prevalence of temporomandibular joint internal derangement (TMJ ID) in the contralateral joint (a) and the ipsilateral joint which had suffered internal derangement (b), both compared with the inclination of the frontal occlusal plane. An increase in symptoms is associated with increasing stress load on the contralateral side.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European Orthodontics Society.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EE125F-848F-4321-BED5-8942811FEA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jo/cji0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Orthod</a:t>
            </a:r>
            <a:r>
              <a:rPr lang="en-US" altLang="en-US" sz="1000">
                <a:solidFill>
                  <a:srgbClr val="333333"/>
                </a:solidFill>
              </a:rPr>
              <a:t>, Volume 28, Issue 3, June 2006, Pages 199–205, </a:t>
            </a:r>
            <a:r>
              <a:rPr lang="en-US" altLang="en-US" sz="1000">
                <a:solidFill>
                  <a:srgbClr val="333333"/>
                </a:solidFill>
                <a:hlinkClick r:id="rId3"/>
              </a:rPr>
              <a:t>https://doi.org/10.1093/ejo/cji082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relationship between maximum stress loading on the articular disc in model simulations and prevalence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relationship between maximum stress loading on the articular disc in model simulations and prevalence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2024-04-26T22:57:32Z</dcterms:modified>
</cp:coreProperties>
</file>