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A2336-FFC3-43FD-96BA-2E6D9166A9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6FDA5-06B8-4FA0-B970-1E35E4C689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probability of infection-free survival for the complete follow-up period in SLE patients with or without lymphopenia (⩽1.0 × 109/l) at presentation (n = 82).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60020B-CDC5-486F-B053-82917CF124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probability of infection-free survival for the initial 12 months of follow-up in SLE patients with or without lymphopenia (⩽1.0 × 109/l) at presentation (n = 82).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60020B-CDC5-486F-B053-82917CF124E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Cumulative probability of infection-free survival (for microbiologically confirmed major infections) for the complete follow-up period in SLE patients with or without lymphopenia (⩽1.0 × 109/l) at presentation (n = 82).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60020B-CDC5-486F-B053-82917CF124E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i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i1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1, January 2006,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Cumulative probability of infection-free survival for the complete follow-up period in SLE patients with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36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1, January 2006,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Cumulative probability of infection-free survival for the initial 12 months of follow-up in SLE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30400" y="1371600"/>
            <a:ext cx="52867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1, January 2006,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Cumulative probability of infection-free survival (for microbiologically confirmed major infections)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06600" y="1371600"/>
            <a:ext cx="51345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Cumulative probability of infection-free survival for the complete follow-up period in SLE patients with or ...</vt:lpstr>
      <vt:lpstr>Figure 2. Cumulative probability of infection-free survival for the initial 12 months of follow-up in SLE patients with ...</vt:lpstr>
      <vt:lpstr>Figure 3. Cumulative probability of infection-free survival (for microbiologically confirmed major infections)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2024-09-20T02:38:33Z</dcterms:modified>
</cp:coreProperties>
</file>