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B951A-111D-4319-895A-3C1E3D48BC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06F04-FD0A-4488-BE98-8D54214A5B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for the complete follow-up period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5F90C-B017-4DA7-8D6E-98AC2686B7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for the initial 12 months of follow-up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5F90C-B017-4DA7-8D6E-98AC2686B7E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(for microbiologically confirmed major infections) for the complete follow-up period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5F90C-B017-4DA7-8D6E-98AC2686B7E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Cumulative probability of infection-free survival for the complete follow-up period in SLE patients with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36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Cumulative probability of infection-free survival for the initial 12 months of follow-up in SLE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67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Cumulative probability of infection-free survival (for microbiologically confirmed major infections)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45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Cumulative probability of infection-free survival for the complete follow-up period in SLE patients with or ...</vt:lpstr>
      <vt:lpstr>Figure 2. Cumulative probability of infection-free survival for the initial 12 months of follow-up in SLE patients with ...</vt:lpstr>
      <vt:lpstr>Figure 3. Cumulative probability of infection-free survival (for microbiologically confirmed major infections)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2024-09-18T23:49:03Z</dcterms:modified>
</cp:coreProperties>
</file>