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8492A5-3646-4431-8B7A-36EBFF8152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58D78-7459-43D6-96B5-E84860905C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probability of infection-free survival (for microbiologically confirmed major infections) for the complete follow-up period in SLE patients with or without lymphopenia (⩽1.0 × 109/l) at presentation (n = 82).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4827D-4C81-498A-96D3-D3F8E15691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probability of infection-free survival for the initial 12 months of follow-up in SLE patients with or without lymphopenia (⩽1.0 × 109/l) at presentation (n = 82).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4827D-4C81-498A-96D3-D3F8E156912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probability of infection-free survival for the complete follow-up period in SLE patients with or without lymphopenia (⩽1.0 × 109/l) at presentation (n = 82).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4827D-4C81-498A-96D3-D3F8E156912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i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i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1, January 2006,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Cumulative probability of infection-free survival (for microbiologically confirmed major infections)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345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1, January 2006,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Cumulative probability of infection-free survival for the initial 12 months of follow-up in SLE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67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1, January 2006,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Cumulative probability of infection-free survival for the complete follow-up period in SLE patients with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36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3. Cumulative probability of infection-free survival (for microbiologically confirmed major infections) for the ...</vt:lpstr>
      <vt:lpstr>Figure 2. Cumulative probability of infection-free survival for the initial 12 months of follow-up in SLE patients with ...</vt:lpstr>
      <vt:lpstr>Figure 1. Cumulative probability of infection-free survival for the complete follow-up period in SLE patients with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2024-05-08T12:00:51Z</dcterms:modified>
</cp:coreProperties>
</file>