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5888A-0CAE-494E-B6D3-CF2691EF4D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3B8AA-3882-4932-A93E-CE39F2FB80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Immunohistochemical assessment of neuronal apoptosis in the acute phase after spinal cord injury. Double immunofluorescence staining for anti-neuronal nuclei mouse monoclonal antibody (Neu-N), a marker for neuron (green) ((A, D) and cleaved caspase-3 (red) (B, E) and the merged views (C, F). (A-C) are the control group, and (D-F)) are the G-CSF-treated group. The number of apoptotic neurons (cells double positive for Neu-N and cleaved caspase-3) in the G-CSF group (hatched columns) was significantly smaller than that in the control group (open columns) at 24 hours and 3 days after injury. Data are expressed as means ± SE. *, significant difference (p &lt; 0.05). Scale bar =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AD60A-1393-49BA-A0A8-6E5B1C6FC2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2571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8, August 2007, Pages 724–731,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https://doi.org/10.1097/nen.0b013e3181257176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Immunohistochemical assessment of neuronal apoptosis in the acute phase after spinal cord injury. Double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Immunohistochemical assessment of neuronal apoptosis in the acute phase after spinal cord injury. Double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2024-04-26T09:24:16Z</dcterms:modified>
</cp:coreProperties>
</file>