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3F2E9-6511-4DEF-9D42-BC8F9BB2D4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48D17-FE12-4EDF-B795-C047449657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pattern of water vapour concentration above the pore of the BASIC model. To allow for visibility of the arrangement of the concentration contours, their cup-shaped arrangement is depicted at two co-ordinate planes intersecting each other at the centre of the stomatal pore.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3F340-884F-4987-9CF8-5FA7BEDB8D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1, 1 July 2007, Pages 23–32,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Spatial pattern of water vapour concentration above the pore of the BASIC model. To allow for visibility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Spatial pattern of water vapour concentration above the pore of the BASIC model. To allow for visibility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2024-04-26T17:15:15Z</dcterms:modified>
</cp:coreProperties>
</file>