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87CD3-E938-4AB6-9F65-231216AFE9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64A659-ADF7-4A79-AF2B-1662993A73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Jacob Augustus Lockhart Clarke (1817–80) (reproduced courtesy of the National Library of Medicine, Bethesda, MD, USA).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6926A-0FEB-4DDF-A2C8-7195A5EDE9C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Lockhart Clarke’s original drawings published in Case 1 (Radcliffe and Lockhart Clarke, 1862). He depicts ‘atrophied cells from the cervical enlargement, magnified 420 diameters’ (a) with ‘healthy cells from the same quarter, and magnified to the same extent’ (b–d).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6926A-0FEB-4DDF-A2C8-7195A5EDE9C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Lockhart Clarke’s original drawings showing the right lateral half of a transverse section of the spinal cord in the second case described (Lockhart Clarke and Hughlings Jackson, 1867). His own legend reads thus, with e, f, g and h clearly demonstrating his recognition of corticospinal tract involvement: ‘A: The anterior white column; B: The lateral white column; B′: The posterior lateral fissure; C: The anterior cornu; D: The transverse commissure; a and a′: The caput cornu posterioris; b and b′: Dark masses enclosed in a network of fibres and blood vessels, along the right border of the grey substance; e–h: Patches of transparent disintegration in the lateral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6926A-0FEB-4DDF-A2C8-7195A5EDE9C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09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09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097"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11, November 2010, Pages 3470–3479, </a:t>
            </a:r>
            <a:r>
              <a:rPr lang="en-US" altLang="en-US" sz="1000">
                <a:solidFill>
                  <a:srgbClr val="333333"/>
                </a:solidFill>
                <a:hlinkClick r:id="rId3"/>
              </a:rPr>
              <a:t>https://doi.org/10.1093/brain/awq097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Jacob Augustus Lockhart Clarke (1817–80) (reproduced courtesy of the National Library of Medicine, Bethesda,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45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11, November 2010, Pages 3470–3479, </a:t>
            </a:r>
            <a:r>
              <a:rPr lang="en-US" altLang="en-US" sz="1000">
                <a:solidFill>
                  <a:srgbClr val="333333"/>
                </a:solidFill>
                <a:hlinkClick r:id="rId3"/>
              </a:rPr>
              <a:t>https://doi.org/10.1093/brain/awq097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Lockhart Clarke’s original drawings published in Case 1 (Radcliffe and Lockhart Clarke, 1862). He depicts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11, November 2010, Pages 3470–3479, </a:t>
            </a:r>
            <a:r>
              <a:rPr lang="en-US" altLang="en-US" sz="1000">
                <a:solidFill>
                  <a:srgbClr val="333333"/>
                </a:solidFill>
                <a:hlinkClick r:id="rId3"/>
              </a:rPr>
              <a:t>https://doi.org/10.1093/brain/awq097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Lockhart Clarke’s original drawings showing the right lateral half of a transverse section of the spinal cord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Jacob Augustus Lockhart Clarke (1817–80) (reproduced courtesy of the National Library of Medicine, Bethesda, ...</vt:lpstr>
      <vt:lpstr>Figure 2 Lockhart Clarke’s original drawings published in Case 1 (Radcliffe and Lockhart Clarke, 1862). He depicts ...</vt:lpstr>
      <vt:lpstr>Figure 3 Lockhart Clarke’s original drawings showing the right lateral half of a transverse section of the spinal cord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2024-04-26T16:01:15Z</dcterms:modified>
</cp:coreProperties>
</file>