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D5B1AB-16FC-48B8-B3A0-0C58AAA9E4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BB6DB5-6D79-4A84-A3AD-71E5DC3D1F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Temperature–pressure projection showing the solidi of carbonated peridotite in three studies: the present work, shown as ‘This study (CMS–CO2)’; Litasov &amp; Ohtani (2009) in the system CMAS–Na2O–CO2; Rohrbach &amp; Schmidt (2011) in a multicomponent system. Litasov &amp; Ohtani (2009) reported their solidus determination at 10·5, 16·5, 20, 27, and 32 GPa, and Rohrbach &amp; Schmidt (2011) reported their solidus determination at 10, 14, and 23 GPa.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21CADE-E6A6-429D-8B5B-76DCFBD463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egr0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52, Issue 11, November 2011, Pages 2265–2291,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https://doi.org/10.1093/petrology/egr048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13. </a:t>
            </a:r>
            <a:r>
              <a:rPr lang="en-US" altLang="en-US" b="0"/>
              <a:t>Temperature–pressure projection showing the solidi of carbonated peridotite in three studies: the present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13. Temperature–pressure projection showing the solidi of carbonated peridotite in three studies: the present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2024-04-26T18:23:26Z</dcterms:modified>
</cp:coreProperties>
</file>