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85C53-BCAA-40A9-B3B5-6CAACBF0D2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EB30F-D5EF-41F2-B15F-46CA1B43C2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4804A3-253A-4F6F-8A6E-C30D24E743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2024-04-26T04:02:23Z</dcterms:modified>
</cp:coreProperties>
</file>