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97882-CD5B-46D8-8243-CFE8101095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22B089-3B76-4150-8C8C-E88A2AB0EF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depicting the procedural flow for the drug screen. Carrier sapje zebrafish are bred, embryos are collected and dechorionated at 1 dpf, and are then placed into wells containing drugs from the ENZO compound library (diluted at 1/100 in E2 for a final concentration of 33 uM and 0.1% DMSO). Each pool is screened at 4 dpf by birefringence. A positive hit is considered a well with ≤2 fish (out of 20) with abnormal birefringence. Positive hits are secondarily validated by direct DNA sequencing and by testing larger numbers of embryos.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4EA3B-D086-4E52-BECA-2E4404CE97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4651–4662,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depicting the procedural flow for the drug screen. Carrier sapje zebrafish are bred, embryos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depicting the procedural flow for the drug screen. Carrier sapje zebrafish are bred, embryos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2024-04-26T16:57:08Z</dcterms:modified>
</cp:coreProperties>
</file>