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F8119-58EF-45B7-BF8E-F9382E2B44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880DC-8542-4DB8-A7BB-6CB98D9209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Paracrine actions of proBDNF on GABAergic synaptic activity. Schematic representation of the steps leading to the p75NTR-dependent LLPGABA-A and LLDGABA-A. CA3 pyramidal cells release proBDNF in response to the activation of L-type Ca2+ channel during ongoing activation of AMPA receptors. Under control conditions, proBDNF is cleaved by extracellular protease (plasmin) to yield mBDNF leading to TrkB-dependent LLPGABA-A (Kuczewski et al. 2008). When the extracellular protease is inhibited, proBDNF accumulates in the extracellular space, activates postsynaptic p75NTR and leads to NMDA-dependent LLDGABA-A or NMDA-independent LLPGABA-A. It is worth noting that our results do not exclude the possibility that a fraction of mBDNF can be secreted during synaptic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6B380-BA01-4712-A469-311ED03BC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1085–1096,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Paracrine actions of proBDNF on GABAergic synaptic activity. Schematic representation of the steps leading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Paracrine actions of proBDNF on GABAergic synaptic activity. Schematic representation of the steps leading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2024-04-26T23:17:58Z</dcterms:modified>
</cp:coreProperties>
</file>