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1378F0-5736-44ED-BB73-461A061EC0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DA54BB-6B56-44FC-9718-1C2E4AEA26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Adult and adolescent rats underwent cue-paired cocaine self-administration. In the first experiment only, rats underwent a single PR session prior to the final day of self-administration. Rats then received lever extinction in absence of the cue. Rats were divided into groups for handling (No Cue Ext) or cue extinction (Cue Ext). Rats were tested the next day for cue-induced reinstatement. (B) Adolescent rats underwent cocaine self-administration and lever extinction as per the first experiment. Prior to cue extinction, rats received an infusion of vehicle or quinpirole (5 μg per hemisphere) into the infralimbic cortex (IL). Rats were tested the next day for cue-induced reinstatement. (C) Adolescent rats underwent cocaine self-administration and lever extinction as per the first two experiments. Prior to cue extinction, rats received a systemic injection of either vehicle or aripiprazole (5 mg/kg). Rats were tested the next day for cue-induced reinstatement.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AFCC1-CD2B-4784-B532-270732B93C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2895–2904, </a:t>
            </a:r>
            <a:r>
              <a:rPr lang="en-US" altLang="en-US" sz="1000">
                <a:solidFill>
                  <a:srgbClr val="333333"/>
                </a:solidFill>
                <a:hlinkClick r:id="rId3"/>
              </a:rPr>
              <a:t>https://doi.org/10.1093/cercor/bhw051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Adult and adolescent rats underwent cue-paired cocaine self-administration.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 Adult and adolescent rats underwent cue-paired cocaine self-administration.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2024-04-26T17:42:05Z</dcterms:modified>
</cp:coreProperties>
</file>