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4A2BC-895B-4BA8-BDA4-6D6D4C3AB3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45170E-84B8-417E-97A2-F9DD8F01C8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16 segments of the left ventricle. Ant indicates anterior; Ant-lat, anterolateral; Post-lat, posterolateral, Post, posterior.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B65E4D-C755-4AA6-ADA2-8A3F4A3B29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2012, Pages 1139–1147,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The 16 segments of the left ventricle. Ant indicates anterior; Ant-lat, anterolateral; Post-lat,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The 16 segments of the left ventricle. Ant indicates anterior; Ant-lat, anterolateral; Post-lat,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2024-04-26T05:15:13Z</dcterms:modified>
</cp:coreProperties>
</file>